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99CC"/>
    <a:srgbClr val="00CCFF"/>
    <a:srgbClr val="9900FF"/>
    <a:srgbClr val="00FFFF"/>
    <a:srgbClr val="99FF66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078522" y="1197242"/>
            <a:ext cx="10318418" cy="4394988"/>
          </a:xfrm>
        </p:spPr>
        <p:txBody>
          <a:bodyPr/>
          <a:lstStyle/>
          <a:p>
            <a:r>
              <a:rPr lang="th-TH" sz="144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ประลอง</a:t>
            </a:r>
            <a:br>
              <a:rPr lang="th-TH" sz="144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</a:br>
            <a:r>
              <a:rPr lang="th-TH" sz="144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ความรู้</a:t>
            </a:r>
            <a:endParaRPr lang="th-TH" sz="14400" dirty="0">
              <a:latin typeface="_Layiji MaHaNiYom V 1.2" panose="02000000000000000000" pitchFamily="2" charset="0"/>
              <a:cs typeface="_Layiji MaHaNiYom V 1.2" panose="02000000000000000000" pitchFamily="2" charset="0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417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96962" y="1531562"/>
            <a:ext cx="6277233" cy="2434955"/>
          </a:xfrm>
        </p:spPr>
        <p:txBody>
          <a:bodyPr>
            <a:noAutofit/>
          </a:bodyPr>
          <a:lstStyle/>
          <a:p>
            <a:r>
              <a:rPr lang="th-TH" sz="239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ไม</a:t>
            </a:r>
            <a:r>
              <a:rPr lang="th-TH" sz="23900" dirty="0" err="1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โคร</a:t>
            </a:r>
            <a:endParaRPr lang="th-TH" sz="23900" dirty="0">
              <a:latin typeface="_Layiji MaHaNiYom V 1.2" panose="02000000000000000000" pitchFamily="2" charset="0"/>
              <a:cs typeface="_Layiji MaHaNiYom V 1.2" panose="02000000000000000000" pitchFamily="2" charset="0"/>
            </a:endParaRPr>
          </a:p>
        </p:txBody>
      </p:sp>
      <p:sp>
        <p:nvSpPr>
          <p:cNvPr id="4" name="สี่เหลี่ยมผืนผ้ามุมมน 3"/>
          <p:cNvSpPr/>
          <p:nvPr/>
        </p:nvSpPr>
        <p:spPr>
          <a:xfrm>
            <a:off x="3064476" y="654569"/>
            <a:ext cx="5758248" cy="4188940"/>
          </a:xfrm>
          <a:prstGeom prst="roundRect">
            <a:avLst/>
          </a:prstGeom>
          <a:solidFill>
            <a:srgbClr val="00CC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99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10</a:t>
            </a:r>
            <a:r>
              <a:rPr lang="th-TH" sz="19900" baseline="300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-6</a:t>
            </a:r>
            <a:endParaRPr lang="th-TH" sz="19900" dirty="0">
              <a:latin typeface="_Layiji MaHaNiYom V 1.2" panose="02000000000000000000" pitchFamily="2" charset="0"/>
              <a:cs typeface="_Layiji MaHaNiYom V 1.2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58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96962" y="1531562"/>
            <a:ext cx="6277233" cy="2434955"/>
          </a:xfrm>
        </p:spPr>
        <p:txBody>
          <a:bodyPr>
            <a:noAutofit/>
          </a:bodyPr>
          <a:lstStyle/>
          <a:p>
            <a:r>
              <a:rPr lang="th-TH" sz="239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เอกซะ</a:t>
            </a:r>
            <a:endParaRPr lang="th-TH" sz="23900" dirty="0">
              <a:latin typeface="_Layiji MaHaNiYom V 1.2" panose="02000000000000000000" pitchFamily="2" charset="0"/>
              <a:cs typeface="_Layiji MaHaNiYom V 1.2" panose="02000000000000000000" pitchFamily="2" charset="0"/>
            </a:endParaRPr>
          </a:p>
        </p:txBody>
      </p:sp>
      <p:sp>
        <p:nvSpPr>
          <p:cNvPr id="4" name="สี่เหลี่ยมผืนผ้ามุมมน 3"/>
          <p:cNvSpPr/>
          <p:nvPr/>
        </p:nvSpPr>
        <p:spPr>
          <a:xfrm>
            <a:off x="3496962" y="926757"/>
            <a:ext cx="5758248" cy="4188940"/>
          </a:xfrm>
          <a:prstGeom prst="roundRect">
            <a:avLst/>
          </a:prstGeom>
          <a:solidFill>
            <a:srgbClr val="FF99CC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99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10</a:t>
            </a:r>
            <a:r>
              <a:rPr lang="th-TH" sz="19900" baseline="300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18</a:t>
            </a:r>
            <a:endParaRPr lang="th-TH" sz="19900" dirty="0">
              <a:latin typeface="_Layiji MaHaNiYom V 1.2" panose="02000000000000000000" pitchFamily="2" charset="0"/>
              <a:cs typeface="_Layiji MaHaNiYom V 1.2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729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96962" y="1531562"/>
            <a:ext cx="6277233" cy="2434955"/>
          </a:xfrm>
        </p:spPr>
        <p:txBody>
          <a:bodyPr>
            <a:noAutofit/>
          </a:bodyPr>
          <a:lstStyle/>
          <a:p>
            <a:r>
              <a:rPr lang="th-TH" sz="287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เดคะ</a:t>
            </a:r>
            <a:endParaRPr lang="th-TH" sz="28700" dirty="0">
              <a:latin typeface="_Layiji MaHaNiYom V 1.2" panose="02000000000000000000" pitchFamily="2" charset="0"/>
              <a:cs typeface="_Layiji MaHaNiYom V 1.2" panose="02000000000000000000" pitchFamily="2" charset="0"/>
            </a:endParaRPr>
          </a:p>
        </p:txBody>
      </p:sp>
      <p:sp>
        <p:nvSpPr>
          <p:cNvPr id="4" name="สี่เหลี่ยมผืนผ้ามุมมน 3"/>
          <p:cNvSpPr/>
          <p:nvPr/>
        </p:nvSpPr>
        <p:spPr>
          <a:xfrm>
            <a:off x="3299254" y="1291281"/>
            <a:ext cx="5758248" cy="418894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99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10</a:t>
            </a:r>
            <a:r>
              <a:rPr lang="th-TH" sz="19900" baseline="300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1</a:t>
            </a:r>
            <a:endParaRPr lang="th-TH" sz="19900" dirty="0">
              <a:latin typeface="_Layiji MaHaNiYom V 1.2" panose="02000000000000000000" pitchFamily="2" charset="0"/>
              <a:cs typeface="_Layiji MaHaNiYom V 1.2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11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003589" y="1395638"/>
            <a:ext cx="6277233" cy="2434955"/>
          </a:xfrm>
        </p:spPr>
        <p:txBody>
          <a:bodyPr>
            <a:noAutofit/>
          </a:bodyPr>
          <a:lstStyle/>
          <a:p>
            <a:r>
              <a:rPr lang="th-TH" sz="287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จิกะ</a:t>
            </a:r>
            <a:endParaRPr lang="th-TH" sz="28700" dirty="0">
              <a:latin typeface="_Layiji MaHaNiYom V 1.2" panose="02000000000000000000" pitchFamily="2" charset="0"/>
              <a:cs typeface="_Layiji MaHaNiYom V 1.2" panose="02000000000000000000" pitchFamily="2" charset="0"/>
            </a:endParaRPr>
          </a:p>
        </p:txBody>
      </p:sp>
      <p:sp>
        <p:nvSpPr>
          <p:cNvPr id="4" name="สี่เหลี่ยมผืนผ้ามุมมน 3"/>
          <p:cNvSpPr/>
          <p:nvPr/>
        </p:nvSpPr>
        <p:spPr>
          <a:xfrm>
            <a:off x="3299254" y="1118287"/>
            <a:ext cx="5758248" cy="41889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99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10</a:t>
            </a:r>
            <a:r>
              <a:rPr lang="th-TH" sz="19900" baseline="30000" dirty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9</a:t>
            </a:r>
            <a:endParaRPr lang="th-TH" sz="19900" dirty="0">
              <a:latin typeface="_Layiji MaHaNiYom V 1.2" panose="02000000000000000000" pitchFamily="2" charset="0"/>
              <a:cs typeface="_Layiji MaHaNiYom V 1.2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70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96962" y="1531562"/>
            <a:ext cx="6277233" cy="2434955"/>
          </a:xfrm>
        </p:spPr>
        <p:txBody>
          <a:bodyPr>
            <a:noAutofit/>
          </a:bodyPr>
          <a:lstStyle/>
          <a:p>
            <a:r>
              <a:rPr lang="th-TH" sz="287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เดซิ</a:t>
            </a:r>
            <a:endParaRPr lang="th-TH" sz="28700" dirty="0">
              <a:latin typeface="_Layiji MaHaNiYom V 1.2" panose="02000000000000000000" pitchFamily="2" charset="0"/>
              <a:cs typeface="_Layiji MaHaNiYom V 1.2" panose="02000000000000000000" pitchFamily="2" charset="0"/>
            </a:endParaRPr>
          </a:p>
        </p:txBody>
      </p:sp>
      <p:sp>
        <p:nvSpPr>
          <p:cNvPr id="4" name="สี่เหลี่ยมผืนผ้ามุมมน 3"/>
          <p:cNvSpPr/>
          <p:nvPr/>
        </p:nvSpPr>
        <p:spPr>
          <a:xfrm>
            <a:off x="3064475" y="1025611"/>
            <a:ext cx="5758248" cy="41889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99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10</a:t>
            </a:r>
            <a:r>
              <a:rPr lang="th-TH" sz="19900" baseline="300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-1</a:t>
            </a:r>
            <a:endParaRPr lang="th-TH" sz="19900" dirty="0">
              <a:latin typeface="_Layiji MaHaNiYom V 1.2" panose="02000000000000000000" pitchFamily="2" charset="0"/>
              <a:cs typeface="_Layiji MaHaNiYom V 1.2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396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96962" y="1531562"/>
            <a:ext cx="6277233" cy="2434955"/>
          </a:xfrm>
        </p:spPr>
        <p:txBody>
          <a:bodyPr>
            <a:noAutofit/>
          </a:bodyPr>
          <a:lstStyle/>
          <a:p>
            <a:r>
              <a:rPr lang="th-TH" sz="287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เดคะ</a:t>
            </a:r>
            <a:endParaRPr lang="th-TH" sz="28700" dirty="0">
              <a:latin typeface="_Layiji MaHaNiYom V 1.2" panose="02000000000000000000" pitchFamily="2" charset="0"/>
              <a:cs typeface="_Layiji MaHaNiYom V 1.2" panose="02000000000000000000" pitchFamily="2" charset="0"/>
            </a:endParaRPr>
          </a:p>
        </p:txBody>
      </p:sp>
      <p:sp>
        <p:nvSpPr>
          <p:cNvPr id="4" name="สี่เหลี่ยมผืนผ้ามุมมน 3"/>
          <p:cNvSpPr/>
          <p:nvPr/>
        </p:nvSpPr>
        <p:spPr>
          <a:xfrm>
            <a:off x="3398108" y="1235677"/>
            <a:ext cx="5758248" cy="4188940"/>
          </a:xfrm>
          <a:prstGeom prst="roundRect">
            <a:avLst/>
          </a:prstGeom>
          <a:solidFill>
            <a:srgbClr val="FF0066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99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10</a:t>
            </a:r>
            <a:r>
              <a:rPr lang="th-TH" sz="19900" baseline="300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2</a:t>
            </a:r>
            <a:endParaRPr lang="th-TH" sz="19900" dirty="0">
              <a:latin typeface="_Layiji MaHaNiYom V 1.2" panose="02000000000000000000" pitchFamily="2" charset="0"/>
              <a:cs typeface="_Layiji MaHaNiYom V 1.2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582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427365" y="1531562"/>
            <a:ext cx="4481856" cy="2434955"/>
          </a:xfrm>
        </p:spPr>
        <p:txBody>
          <a:bodyPr>
            <a:noAutofit/>
          </a:bodyPr>
          <a:lstStyle/>
          <a:p>
            <a:r>
              <a:rPr lang="th-TH" sz="287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กิโล</a:t>
            </a:r>
            <a:endParaRPr lang="th-TH" sz="28700" dirty="0">
              <a:latin typeface="_Layiji MaHaNiYom V 1.2" panose="02000000000000000000" pitchFamily="2" charset="0"/>
              <a:cs typeface="_Layiji MaHaNiYom V 1.2" panose="02000000000000000000" pitchFamily="2" charset="0"/>
            </a:endParaRPr>
          </a:p>
        </p:txBody>
      </p:sp>
      <p:sp>
        <p:nvSpPr>
          <p:cNvPr id="4" name="สี่เหลี่ยมผืนผ้ามุมมน 3"/>
          <p:cNvSpPr/>
          <p:nvPr/>
        </p:nvSpPr>
        <p:spPr>
          <a:xfrm>
            <a:off x="3361038" y="1186249"/>
            <a:ext cx="5758248" cy="41889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99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10</a:t>
            </a:r>
            <a:r>
              <a:rPr lang="th-TH" sz="19900" baseline="300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3</a:t>
            </a:r>
            <a:endParaRPr lang="th-TH" sz="19900" dirty="0">
              <a:latin typeface="_Layiji MaHaNiYom V 1.2" panose="02000000000000000000" pitchFamily="2" charset="0"/>
              <a:cs typeface="_Layiji MaHaNiYom V 1.2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81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96962" y="1531562"/>
            <a:ext cx="6277233" cy="2434955"/>
          </a:xfrm>
        </p:spPr>
        <p:txBody>
          <a:bodyPr>
            <a:noAutofit/>
          </a:bodyPr>
          <a:lstStyle/>
          <a:p>
            <a:r>
              <a:rPr lang="th-TH" sz="287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เซนติ</a:t>
            </a:r>
            <a:endParaRPr lang="th-TH" sz="28700" dirty="0">
              <a:latin typeface="_Layiji MaHaNiYom V 1.2" panose="02000000000000000000" pitchFamily="2" charset="0"/>
              <a:cs typeface="_Layiji MaHaNiYom V 1.2" panose="02000000000000000000" pitchFamily="2" charset="0"/>
            </a:endParaRPr>
          </a:p>
        </p:txBody>
      </p:sp>
      <p:sp>
        <p:nvSpPr>
          <p:cNvPr id="4" name="สี่เหลี่ยมผืนผ้ามุมมน 3"/>
          <p:cNvSpPr/>
          <p:nvPr/>
        </p:nvSpPr>
        <p:spPr>
          <a:xfrm>
            <a:off x="3496962" y="1235676"/>
            <a:ext cx="5758248" cy="418894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99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10</a:t>
            </a:r>
            <a:r>
              <a:rPr lang="th-TH" sz="19900" baseline="300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-2</a:t>
            </a:r>
            <a:endParaRPr lang="th-TH" sz="19900" dirty="0">
              <a:latin typeface="_Layiji MaHaNiYom V 1.2" panose="02000000000000000000" pitchFamily="2" charset="0"/>
              <a:cs typeface="_Layiji MaHaNiYom V 1.2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517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96962" y="1531562"/>
            <a:ext cx="6277233" cy="2434955"/>
          </a:xfrm>
        </p:spPr>
        <p:txBody>
          <a:bodyPr>
            <a:noAutofit/>
          </a:bodyPr>
          <a:lstStyle/>
          <a:p>
            <a:r>
              <a:rPr lang="th-TH" sz="287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นาโน</a:t>
            </a:r>
            <a:endParaRPr lang="th-TH" sz="28700" dirty="0">
              <a:latin typeface="_Layiji MaHaNiYom V 1.2" panose="02000000000000000000" pitchFamily="2" charset="0"/>
              <a:cs typeface="_Layiji MaHaNiYom V 1.2" panose="02000000000000000000" pitchFamily="2" charset="0"/>
            </a:endParaRPr>
          </a:p>
        </p:txBody>
      </p:sp>
      <p:sp>
        <p:nvSpPr>
          <p:cNvPr id="4" name="สี่เหลี่ยมผืนผ้ามุมมน 3"/>
          <p:cNvSpPr/>
          <p:nvPr/>
        </p:nvSpPr>
        <p:spPr>
          <a:xfrm>
            <a:off x="3361038" y="1272746"/>
            <a:ext cx="5758248" cy="418894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99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10</a:t>
            </a:r>
            <a:r>
              <a:rPr lang="th-TH" sz="19900" baseline="300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-9</a:t>
            </a:r>
            <a:endParaRPr lang="th-TH" sz="19900" dirty="0">
              <a:latin typeface="_Layiji MaHaNiYom V 1.2" panose="02000000000000000000" pitchFamily="2" charset="0"/>
              <a:cs typeface="_Layiji MaHaNiYom V 1.2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77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96962" y="1531562"/>
            <a:ext cx="6277233" cy="2434955"/>
          </a:xfrm>
        </p:spPr>
        <p:txBody>
          <a:bodyPr>
            <a:noAutofit/>
          </a:bodyPr>
          <a:lstStyle/>
          <a:p>
            <a:r>
              <a:rPr lang="th-TH" sz="287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เทระ</a:t>
            </a:r>
            <a:endParaRPr lang="th-TH" sz="28700" dirty="0">
              <a:latin typeface="_Layiji MaHaNiYom V 1.2" panose="02000000000000000000" pitchFamily="2" charset="0"/>
              <a:cs typeface="_Layiji MaHaNiYom V 1.2" panose="02000000000000000000" pitchFamily="2" charset="0"/>
            </a:endParaRPr>
          </a:p>
        </p:txBody>
      </p:sp>
      <p:sp>
        <p:nvSpPr>
          <p:cNvPr id="4" name="สี่เหลี่ยมผืนผ้ามุมมน 3"/>
          <p:cNvSpPr/>
          <p:nvPr/>
        </p:nvSpPr>
        <p:spPr>
          <a:xfrm>
            <a:off x="3336324" y="1531562"/>
            <a:ext cx="5758248" cy="4188940"/>
          </a:xfrm>
          <a:prstGeom prst="roundRect">
            <a:avLst/>
          </a:prstGeom>
          <a:solidFill>
            <a:srgbClr val="FF99CC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99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10</a:t>
            </a:r>
            <a:r>
              <a:rPr lang="th-TH" sz="19900" baseline="300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12</a:t>
            </a:r>
            <a:endParaRPr lang="th-TH" sz="19900" dirty="0">
              <a:latin typeface="_Layiji MaHaNiYom V 1.2" panose="02000000000000000000" pitchFamily="2" charset="0"/>
              <a:cs typeface="_Layiji MaHaNiYom V 1.2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672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96962" y="1531562"/>
            <a:ext cx="6277233" cy="2434955"/>
          </a:xfrm>
        </p:spPr>
        <p:txBody>
          <a:bodyPr>
            <a:noAutofit/>
          </a:bodyPr>
          <a:lstStyle/>
          <a:p>
            <a:r>
              <a:rPr lang="th-TH" sz="287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เมกะ</a:t>
            </a:r>
            <a:endParaRPr lang="th-TH" sz="28700" dirty="0">
              <a:latin typeface="_Layiji MaHaNiYom V 1.2" panose="02000000000000000000" pitchFamily="2" charset="0"/>
              <a:cs typeface="_Layiji MaHaNiYom V 1.2" panose="02000000000000000000" pitchFamily="2" charset="0"/>
            </a:endParaRPr>
          </a:p>
        </p:txBody>
      </p:sp>
      <p:sp>
        <p:nvSpPr>
          <p:cNvPr id="4" name="สี่เหลี่ยมผืนผ้ามุมมน 3"/>
          <p:cNvSpPr/>
          <p:nvPr/>
        </p:nvSpPr>
        <p:spPr>
          <a:xfrm>
            <a:off x="3299254" y="1643449"/>
            <a:ext cx="5758248" cy="4188940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99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10</a:t>
            </a:r>
            <a:r>
              <a:rPr lang="th-TH" sz="19900" baseline="30000" dirty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6</a:t>
            </a:r>
            <a:endParaRPr lang="th-TH" sz="19900" dirty="0">
              <a:latin typeface="_Layiji MaHaNiYom V 1.2" panose="02000000000000000000" pitchFamily="2" charset="0"/>
              <a:cs typeface="_Layiji MaHaNiYom V 1.2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487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039762" y="1531562"/>
            <a:ext cx="7290487" cy="2434955"/>
          </a:xfrm>
        </p:spPr>
        <p:txBody>
          <a:bodyPr>
            <a:noAutofit/>
          </a:bodyPr>
          <a:lstStyle/>
          <a:p>
            <a:r>
              <a:rPr lang="th-TH" sz="23900" dirty="0" err="1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เฟม</a:t>
            </a:r>
            <a:r>
              <a:rPr lang="th-TH" sz="239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โต</a:t>
            </a:r>
            <a:endParaRPr lang="th-TH" sz="23900" dirty="0">
              <a:latin typeface="_Layiji MaHaNiYom V 1.2" panose="02000000000000000000" pitchFamily="2" charset="0"/>
              <a:cs typeface="_Layiji MaHaNiYom V 1.2" panose="02000000000000000000" pitchFamily="2" charset="0"/>
            </a:endParaRPr>
          </a:p>
        </p:txBody>
      </p:sp>
      <p:sp>
        <p:nvSpPr>
          <p:cNvPr id="4" name="สี่เหลี่ยมผืนผ้ามุมมน 3"/>
          <p:cNvSpPr/>
          <p:nvPr/>
        </p:nvSpPr>
        <p:spPr>
          <a:xfrm>
            <a:off x="3039762" y="1019432"/>
            <a:ext cx="5758248" cy="4188940"/>
          </a:xfrm>
          <a:prstGeom prst="roundRect">
            <a:avLst/>
          </a:prstGeom>
          <a:solidFill>
            <a:srgbClr val="9900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99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10</a:t>
            </a:r>
            <a:r>
              <a:rPr lang="th-TH" sz="19900" baseline="300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-15</a:t>
            </a:r>
            <a:endParaRPr lang="th-TH" sz="19900" dirty="0">
              <a:latin typeface="_Layiji MaHaNiYom V 1.2" panose="02000000000000000000" pitchFamily="2" charset="0"/>
              <a:cs typeface="_Layiji MaHaNiYom V 1.2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619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96962" y="1531562"/>
            <a:ext cx="6277233" cy="2434955"/>
          </a:xfrm>
        </p:spPr>
        <p:txBody>
          <a:bodyPr>
            <a:noAutofit/>
          </a:bodyPr>
          <a:lstStyle/>
          <a:p>
            <a:r>
              <a:rPr lang="th-TH" sz="28700" dirty="0" err="1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มิลลิ</a:t>
            </a:r>
            <a:endParaRPr lang="th-TH" sz="28700" dirty="0">
              <a:latin typeface="_Layiji MaHaNiYom V 1.2" panose="02000000000000000000" pitchFamily="2" charset="0"/>
              <a:cs typeface="_Layiji MaHaNiYom V 1.2" panose="02000000000000000000" pitchFamily="2" charset="0"/>
            </a:endParaRPr>
          </a:p>
        </p:txBody>
      </p:sp>
      <p:sp>
        <p:nvSpPr>
          <p:cNvPr id="4" name="สี่เหลี่ยมผืนผ้ามุมมน 3"/>
          <p:cNvSpPr/>
          <p:nvPr/>
        </p:nvSpPr>
        <p:spPr>
          <a:xfrm>
            <a:off x="3262183" y="1309816"/>
            <a:ext cx="5758248" cy="41889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99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10</a:t>
            </a:r>
            <a:r>
              <a:rPr lang="th-TH" sz="19900" baseline="300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-3</a:t>
            </a:r>
            <a:endParaRPr lang="th-TH" sz="19900" dirty="0">
              <a:latin typeface="_Layiji MaHaNiYom V 1.2" panose="02000000000000000000" pitchFamily="2" charset="0"/>
              <a:cs typeface="_Layiji MaHaNiYom V 1.2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8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96962" y="1531562"/>
            <a:ext cx="6277233" cy="2434955"/>
          </a:xfrm>
        </p:spPr>
        <p:txBody>
          <a:bodyPr>
            <a:noAutofit/>
          </a:bodyPr>
          <a:lstStyle/>
          <a:p>
            <a:r>
              <a:rPr lang="th-TH" sz="19900" dirty="0" err="1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ยอต</a:t>
            </a:r>
            <a:r>
              <a:rPr lang="th-TH" sz="199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ตะ</a:t>
            </a:r>
            <a:endParaRPr lang="th-TH" sz="19900" dirty="0">
              <a:latin typeface="_Layiji MaHaNiYom V 1.2" panose="02000000000000000000" pitchFamily="2" charset="0"/>
              <a:cs typeface="_Layiji MaHaNiYom V 1.2" panose="02000000000000000000" pitchFamily="2" charset="0"/>
            </a:endParaRPr>
          </a:p>
        </p:txBody>
      </p:sp>
      <p:sp>
        <p:nvSpPr>
          <p:cNvPr id="4" name="สี่เหลี่ยมผืนผ้ามุมมน 3"/>
          <p:cNvSpPr/>
          <p:nvPr/>
        </p:nvSpPr>
        <p:spPr>
          <a:xfrm>
            <a:off x="3398108" y="1173891"/>
            <a:ext cx="5758248" cy="4188940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99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10</a:t>
            </a:r>
            <a:r>
              <a:rPr lang="th-TH" sz="19900" baseline="30000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24</a:t>
            </a:r>
            <a:endParaRPr lang="th-TH" sz="19900" dirty="0">
              <a:latin typeface="_Layiji MaHaNiYom V 1.2" panose="02000000000000000000" pitchFamily="2" charset="0"/>
              <a:cs typeface="_Layiji MaHaNiYom V 1.2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848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ป้าย</Template>
  <TotalTime>38</TotalTime>
  <Words>41</Words>
  <Application>Microsoft Office PowerPoint</Application>
  <PresentationFormat>แบบจอกว้าง</PresentationFormat>
  <Paragraphs>29</Paragraphs>
  <Slides>15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15</vt:i4>
      </vt:variant>
    </vt:vector>
  </HeadingPairs>
  <TitlesOfParts>
    <vt:vector size="21" baseType="lpstr">
      <vt:lpstr>_Layiji MaHaNiYom V 1.2</vt:lpstr>
      <vt:lpstr>Arial</vt:lpstr>
      <vt:lpstr>Cordia New</vt:lpstr>
      <vt:lpstr>Gill Sans MT</vt:lpstr>
      <vt:lpstr>Impact</vt:lpstr>
      <vt:lpstr>Badge</vt:lpstr>
      <vt:lpstr>ประลอง ความรู้</vt:lpstr>
      <vt:lpstr>กิโล</vt:lpstr>
      <vt:lpstr>เซนติ</vt:lpstr>
      <vt:lpstr>นาโน</vt:lpstr>
      <vt:lpstr>เทระ</vt:lpstr>
      <vt:lpstr>เมกะ</vt:lpstr>
      <vt:lpstr>เฟมโต</vt:lpstr>
      <vt:lpstr>มิลลิ</vt:lpstr>
      <vt:lpstr>ยอตตะ</vt:lpstr>
      <vt:lpstr>ไมโคร</vt:lpstr>
      <vt:lpstr>เอกซะ</vt:lpstr>
      <vt:lpstr>เดคะ</vt:lpstr>
      <vt:lpstr>จิกะ</vt:lpstr>
      <vt:lpstr>เดซิ</vt:lpstr>
      <vt:lpstr>เดคะ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ประลอง ความรู้</dc:title>
  <dc:creator>User</dc:creator>
  <cp:lastModifiedBy>User</cp:lastModifiedBy>
  <cp:revision>5</cp:revision>
  <dcterms:created xsi:type="dcterms:W3CDTF">2020-07-16T13:30:56Z</dcterms:created>
  <dcterms:modified xsi:type="dcterms:W3CDTF">2020-07-16T14:09:18Z</dcterms:modified>
</cp:coreProperties>
</file>